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</p:sldIdLst>
  <p:sldSz cx="20104100" cy="14243050"/>
  <p:notesSz cx="20104100" cy="1424305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71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415345"/>
            <a:ext cx="17088486" cy="2991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976108"/>
            <a:ext cx="14072870" cy="35607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50" b="0" i="0">
                <a:solidFill>
                  <a:srgbClr val="262626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50" b="0" i="0">
                <a:solidFill>
                  <a:srgbClr val="262626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275901"/>
            <a:ext cx="8745284" cy="94004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275901"/>
            <a:ext cx="8745284" cy="94004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50" b="0" i="0">
                <a:solidFill>
                  <a:srgbClr val="262626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77412" y="5640418"/>
            <a:ext cx="16749274" cy="6165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50" b="0" i="0">
                <a:solidFill>
                  <a:srgbClr val="262626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82371" y="2730843"/>
            <a:ext cx="17339357" cy="4434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3246037"/>
            <a:ext cx="6433312" cy="7121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3246037"/>
            <a:ext cx="4623943" cy="7121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3246037"/>
            <a:ext cx="4623943" cy="7121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53810" y="2875720"/>
            <a:ext cx="9530080" cy="37734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5150" spc="45" dirty="0">
                <a:solidFill>
                  <a:schemeClr val="bg1"/>
                </a:solidFill>
              </a:rPr>
              <a:t>Título</a:t>
            </a:r>
            <a:r>
              <a:rPr sz="5150" spc="25" dirty="0">
                <a:solidFill>
                  <a:schemeClr val="bg1"/>
                </a:solidFill>
              </a:rPr>
              <a:t> </a:t>
            </a:r>
            <a:r>
              <a:rPr sz="5150" spc="60" dirty="0">
                <a:solidFill>
                  <a:schemeClr val="bg1"/>
                </a:solidFill>
              </a:rPr>
              <a:t>de</a:t>
            </a:r>
            <a:r>
              <a:rPr sz="5150" spc="20" dirty="0">
                <a:solidFill>
                  <a:schemeClr val="bg1"/>
                </a:solidFill>
              </a:rPr>
              <a:t> </a:t>
            </a:r>
            <a:r>
              <a:rPr sz="5150" spc="40" dirty="0">
                <a:solidFill>
                  <a:schemeClr val="bg1"/>
                </a:solidFill>
              </a:rPr>
              <a:t>la </a:t>
            </a:r>
            <a:r>
              <a:rPr sz="5150" spc="55" dirty="0">
                <a:solidFill>
                  <a:schemeClr val="bg1"/>
                </a:solidFill>
              </a:rPr>
              <a:t>presentación</a:t>
            </a:r>
            <a:endParaRPr sz="5150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en" sz="3200" dirty="0">
                <a:solidFill>
                  <a:schemeClr val="bg1"/>
                </a:solidFill>
              </a:rPr>
              <a:t>No mayor a 12 palabras, escrito en mayusculas y minusculas; centrado entre los margenes y poscicionado en la mitad superior de la página</a:t>
            </a:r>
            <a:r>
              <a:rPr sz="3200" spc="5" dirty="0">
                <a:solidFill>
                  <a:schemeClr val="bg1"/>
                </a:solidFill>
              </a:rPr>
              <a:t>)</a:t>
            </a:r>
            <a:r>
              <a:rPr lang="es-419" sz="3200" spc="5" dirty="0">
                <a:solidFill>
                  <a:schemeClr val="bg1"/>
                </a:solidFill>
              </a:rPr>
              <a:t>. Tipo de letra y tamaño: </a:t>
            </a:r>
            <a:r>
              <a:rPr lang="es-MX" sz="3200" dirty="0">
                <a:solidFill>
                  <a:schemeClr val="bg1"/>
                </a:solidFill>
              </a:rPr>
              <a:t>Calibri (11); Arial (11); Lucida Sans Unicode (10); Times New </a:t>
            </a:r>
            <a:r>
              <a:rPr lang="es-MX" sz="3200" dirty="0" err="1">
                <a:solidFill>
                  <a:schemeClr val="bg1"/>
                </a:solidFill>
              </a:rPr>
              <a:t>Roman</a:t>
            </a:r>
            <a:r>
              <a:rPr lang="es-MX" sz="3200" dirty="0">
                <a:solidFill>
                  <a:schemeClr val="bg1"/>
                </a:solidFill>
              </a:rPr>
              <a:t> (12); Georgia (11) puntos; </a:t>
            </a:r>
            <a:r>
              <a:rPr lang="es-MX" sz="3200" dirty="0" err="1">
                <a:solidFill>
                  <a:schemeClr val="bg1"/>
                </a:solidFill>
              </a:rPr>
              <a:t>Computer</a:t>
            </a:r>
            <a:r>
              <a:rPr lang="es-MX" sz="3200" dirty="0">
                <a:solidFill>
                  <a:schemeClr val="bg1"/>
                </a:solidFill>
              </a:rPr>
              <a:t> Modern normal (10)</a:t>
            </a:r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20573" y="7131916"/>
            <a:ext cx="7996555" cy="33425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300" spc="-20" dirty="0">
                <a:solidFill>
                  <a:schemeClr val="bg1"/>
                </a:solidFill>
                <a:latin typeface="Franklin Gothic Book"/>
                <a:cs typeface="Franklin Gothic Book"/>
              </a:rPr>
              <a:t>Autores. </a:t>
            </a:r>
            <a:r>
              <a:rPr sz="3300" spc="-5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Nombre</a:t>
            </a:r>
            <a:r>
              <a:rPr sz="3300" spc="-5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sz="3300" spc="-5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Apellidos</a:t>
            </a:r>
            <a:r>
              <a:rPr sz="3300" spc="-5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sz="3300" spc="-810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sz="3300" spc="-15" dirty="0">
                <a:solidFill>
                  <a:schemeClr val="bg1"/>
                </a:solidFill>
                <a:latin typeface="Franklin Gothic Book"/>
                <a:cs typeface="Franklin Gothic Book"/>
              </a:rPr>
              <a:t>(</a:t>
            </a:r>
            <a:r>
              <a:rPr lang="es-419" sz="3300" spc="-15" dirty="0">
                <a:solidFill>
                  <a:schemeClr val="bg1"/>
                </a:solidFill>
                <a:latin typeface="Franklin Gothic Book"/>
                <a:cs typeface="Franklin Gothic Book"/>
              </a:rPr>
              <a:t>(</a:t>
            </a:r>
            <a:r>
              <a:rPr lang="es-MX" sz="3600" spc="5" dirty="0">
                <a:solidFill>
                  <a:schemeClr val="bg1"/>
                </a:solidFill>
                <a:latin typeface="Franklin Gothic Book" panose="020B0503020102020204" pitchFamily="34" charset="0"/>
              </a:rPr>
              <a:t>mismo tipo y tamaño de letra igual al seleccionado para el título</a:t>
            </a:r>
            <a:r>
              <a:rPr lang="es-419" sz="3300" spc="-5" dirty="0">
                <a:solidFill>
                  <a:schemeClr val="bg1"/>
                </a:solidFill>
                <a:latin typeface="Franklin Gothic Book" panose="020B0503020102020204" pitchFamily="34" charset="0"/>
              </a:rPr>
              <a:t>). </a:t>
            </a:r>
            <a:endParaRPr sz="3300" dirty="0">
              <a:solidFill>
                <a:schemeClr val="bg1"/>
              </a:solidFill>
              <a:latin typeface="Franklin Gothic Book" panose="020B0503020102020204" pitchFamily="34" charset="0"/>
              <a:cs typeface="Franklin Gothic Book"/>
            </a:endParaRPr>
          </a:p>
          <a:p>
            <a:pPr marL="1630045" marR="1613535" indent="363220">
              <a:lnSpc>
                <a:spcPts val="3170"/>
              </a:lnSpc>
              <a:spcBef>
                <a:spcPts val="100"/>
              </a:spcBef>
            </a:pPr>
            <a:r>
              <a:rPr sz="2650" spc="-10" dirty="0">
                <a:solidFill>
                  <a:schemeClr val="bg1"/>
                </a:solidFill>
                <a:latin typeface="Franklin Gothic Book"/>
                <a:cs typeface="Franklin Gothic Book"/>
              </a:rPr>
              <a:t>Filiación </a:t>
            </a:r>
            <a:r>
              <a:rPr sz="2650" dirty="0">
                <a:solidFill>
                  <a:schemeClr val="bg1"/>
                </a:solidFill>
                <a:latin typeface="Franklin Gothic Book"/>
                <a:cs typeface="Franklin Gothic Book"/>
              </a:rPr>
              <a:t>y </a:t>
            </a:r>
            <a:r>
              <a:rPr sz="2650" spc="-5" dirty="0">
                <a:solidFill>
                  <a:schemeClr val="bg1"/>
                </a:solidFill>
                <a:latin typeface="Franklin Gothic Book"/>
                <a:cs typeface="Franklin Gothic Book"/>
              </a:rPr>
              <a:t>correo </a:t>
            </a:r>
            <a:r>
              <a:rPr sz="2650" spc="-10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electrónico</a:t>
            </a:r>
            <a:r>
              <a:rPr sz="2650" spc="-10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sz="2650" spc="-5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lang="es-MX" sz="2800" spc="-15" dirty="0">
                <a:solidFill>
                  <a:schemeClr val="bg1"/>
                </a:solidFill>
                <a:latin typeface="Franklin Gothic Book"/>
                <a:cs typeface="Franklin Gothic Book"/>
              </a:rPr>
              <a:t>((</a:t>
            </a:r>
            <a:r>
              <a:rPr lang="es-MX" sz="2800" spc="5" dirty="0">
                <a:solidFill>
                  <a:schemeClr val="bg1"/>
                </a:solidFill>
                <a:latin typeface="Franklin Gothic Book" panose="020B0503020102020204" pitchFamily="34" charset="0"/>
              </a:rPr>
              <a:t>mismo tipo y tamaño de letra seleccionado para el título</a:t>
            </a:r>
            <a:r>
              <a:rPr lang="es-MX" sz="2800" spc="-5" dirty="0">
                <a:solidFill>
                  <a:schemeClr val="bg1"/>
                </a:solidFill>
                <a:latin typeface="Franklin Gothic Book" panose="020B0503020102020204" pitchFamily="34" charset="0"/>
              </a:rPr>
              <a:t>)</a:t>
            </a:r>
            <a:endParaRPr lang="es-MX" sz="2800" dirty="0">
              <a:solidFill>
                <a:schemeClr val="bg1"/>
              </a:solidFill>
              <a:latin typeface="Franklin Gothic Book" panose="020B0503020102020204" pitchFamily="34" charset="0"/>
              <a:cs typeface="Franklin Gothic Book"/>
            </a:endParaRPr>
          </a:p>
          <a:p>
            <a:pPr marL="1630045" marR="1613535" indent="363220">
              <a:lnSpc>
                <a:spcPts val="3170"/>
              </a:lnSpc>
              <a:spcBef>
                <a:spcPts val="100"/>
              </a:spcBef>
            </a:pPr>
            <a:endParaRPr sz="2650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680" y="8066083"/>
            <a:ext cx="3263169" cy="435983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144978" y="8067196"/>
            <a:ext cx="7366634" cy="4418330"/>
            <a:chOff x="1144978" y="7316060"/>
            <a:chExt cx="7366634" cy="4418330"/>
          </a:xfrm>
        </p:grpSpPr>
        <p:pic>
          <p:nvPicPr>
            <p:cNvPr id="4" name="object 4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4978" y="7316060"/>
              <a:ext cx="3301348" cy="23580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5407" y="7318960"/>
              <a:ext cx="3492177" cy="22667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5443" y="9656719"/>
              <a:ext cx="2225549" cy="2077109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850" y="8080250"/>
            <a:ext cx="3549803" cy="2532847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147481" y="12508623"/>
            <a:ext cx="17806035" cy="0"/>
          </a:xfrm>
          <a:custGeom>
            <a:avLst/>
            <a:gdLst/>
            <a:ahLst/>
            <a:cxnLst/>
            <a:rect l="l" t="t" r="r" b="b"/>
            <a:pathLst>
              <a:path w="17806035">
                <a:moveTo>
                  <a:pt x="0" y="0"/>
                </a:moveTo>
                <a:lnTo>
                  <a:pt x="17805739" y="1"/>
                </a:lnTo>
              </a:path>
            </a:pathLst>
          </a:custGeom>
          <a:ln w="52343">
            <a:solidFill>
              <a:srgbClr val="1F4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147836" y="8004175"/>
            <a:ext cx="18074005" cy="5518150"/>
            <a:chOff x="1147836" y="7253039"/>
            <a:chExt cx="18074005" cy="5518150"/>
          </a:xfrm>
        </p:grpSpPr>
        <p:sp>
          <p:nvSpPr>
            <p:cNvPr id="10" name="object 10"/>
            <p:cNvSpPr/>
            <p:nvPr/>
          </p:nvSpPr>
          <p:spPr>
            <a:xfrm>
              <a:off x="2334530" y="12087255"/>
              <a:ext cx="15431769" cy="0"/>
            </a:xfrm>
            <a:custGeom>
              <a:avLst/>
              <a:gdLst/>
              <a:ahLst/>
              <a:cxnLst/>
              <a:rect l="l" t="t" r="r" b="b"/>
              <a:pathLst>
                <a:path w="15431769">
                  <a:moveTo>
                    <a:pt x="0" y="0"/>
                  </a:moveTo>
                  <a:lnTo>
                    <a:pt x="15431640" y="1"/>
                  </a:lnTo>
                </a:path>
              </a:pathLst>
            </a:custGeom>
            <a:ln w="52343">
              <a:solidFill>
                <a:srgbClr val="D39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5344" y="10149526"/>
              <a:ext cx="3170248" cy="262130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2512" y="10253073"/>
              <a:ext cx="2375913" cy="216030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7913" y="7253039"/>
              <a:ext cx="3103581" cy="442416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7836" y="8640118"/>
              <a:ext cx="1943600" cy="308395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1162" y="9232246"/>
              <a:ext cx="3438737" cy="245360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0766" y="9830285"/>
              <a:ext cx="2008378" cy="1863573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399113" y="2628039"/>
            <a:ext cx="13197945" cy="77072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698500" indent="-685800">
              <a:lnSpc>
                <a:spcPct val="100000"/>
              </a:lnSpc>
              <a:spcBef>
                <a:spcPts val="130"/>
              </a:spcBef>
              <a:buFont typeface="Arial" panose="020B0604020202020204" pitchFamily="34" charset="0"/>
              <a:buChar char="•"/>
            </a:pPr>
            <a:r>
              <a:rPr sz="4000" spc="50" dirty="0" err="1">
                <a:solidFill>
                  <a:schemeClr val="bg1"/>
                </a:solidFill>
              </a:rPr>
              <a:t>Antecedentes</a:t>
            </a:r>
            <a:r>
              <a:rPr sz="4800" spc="40" dirty="0">
                <a:solidFill>
                  <a:schemeClr val="bg1"/>
                </a:solidFill>
              </a:rPr>
              <a:t> </a:t>
            </a:r>
            <a:r>
              <a:rPr sz="2400" spc="-5" dirty="0">
                <a:solidFill>
                  <a:schemeClr val="bg1"/>
                </a:solidFill>
              </a:rPr>
              <a:t>(</a:t>
            </a:r>
            <a:r>
              <a:rPr lang="es-MX" sz="2400" spc="5" dirty="0">
                <a:solidFill>
                  <a:schemeClr val="bg1"/>
                </a:solidFill>
                <a:latin typeface="Franklin Gothic Book" panose="020B0503020102020204" pitchFamily="34" charset="0"/>
              </a:rPr>
              <a:t>mismo tipo y tamaño de letra seleccionado para el título</a:t>
            </a:r>
            <a:r>
              <a:rPr sz="2400" spc="15" dirty="0">
                <a:solidFill>
                  <a:schemeClr val="bg1"/>
                </a:solidFill>
              </a:rPr>
              <a:t>)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99113" y="3806819"/>
            <a:ext cx="17822381" cy="37843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98500" marR="10197465" indent="-6858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sz="3000" spc="-10" dirty="0">
                <a:solidFill>
                  <a:schemeClr val="bg1"/>
                </a:solidFill>
                <a:latin typeface="Franklin Gothic Book"/>
                <a:cs typeface="Franklin Gothic Book"/>
              </a:rPr>
              <a:t>Desarrollo</a:t>
            </a:r>
            <a:r>
              <a:rPr sz="3000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sz="3000" spc="-5" dirty="0">
                <a:solidFill>
                  <a:schemeClr val="bg1"/>
                </a:solidFill>
                <a:latin typeface="Franklin Gothic Book"/>
                <a:cs typeface="Franklin Gothic Book"/>
              </a:rPr>
              <a:t>de la</a:t>
            </a:r>
            <a:r>
              <a:rPr sz="3000" spc="10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sz="3000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presentación</a:t>
            </a:r>
            <a:r>
              <a:rPr sz="3000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lang="es-MX" sz="3000" spc="-5" dirty="0">
                <a:solidFill>
                  <a:schemeClr val="bg1"/>
                </a:solidFill>
              </a:rPr>
              <a:t>(</a:t>
            </a:r>
            <a:r>
              <a:rPr lang="es-MX" sz="3000" spc="5" dirty="0">
                <a:solidFill>
                  <a:schemeClr val="bg1"/>
                </a:solidFill>
                <a:latin typeface="Franklin Gothic Book" panose="020B0503020102020204" pitchFamily="34" charset="0"/>
              </a:rPr>
              <a:t>mismo tipo y tamaño de letra seleccionado para el título</a:t>
            </a:r>
            <a:r>
              <a:rPr lang="es-MX" sz="3000" spc="15" dirty="0">
                <a:solidFill>
                  <a:schemeClr val="bg1"/>
                </a:solidFill>
              </a:rPr>
              <a:t>) </a:t>
            </a:r>
          </a:p>
          <a:p>
            <a:pPr marL="698500" marR="10197465" indent="-6858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sz="3000" spc="-5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Utilizar</a:t>
            </a:r>
            <a:r>
              <a:rPr sz="3000" spc="-5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sz="3000" dirty="0">
                <a:solidFill>
                  <a:schemeClr val="bg1"/>
                </a:solidFill>
                <a:latin typeface="Franklin Gothic Book"/>
                <a:cs typeface="Franklin Gothic Book"/>
              </a:rPr>
              <a:t>tantas</a:t>
            </a:r>
            <a:r>
              <a:rPr sz="3000" spc="5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sz="3000" spc="-5" dirty="0">
                <a:solidFill>
                  <a:schemeClr val="bg1"/>
                </a:solidFill>
                <a:latin typeface="Franklin Gothic Book"/>
                <a:cs typeface="Franklin Gothic Book"/>
              </a:rPr>
              <a:t>diapositivas </a:t>
            </a:r>
            <a:r>
              <a:rPr sz="3000" spc="-5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como</a:t>
            </a:r>
            <a:r>
              <a:rPr sz="3000" spc="10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sz="3000" spc="-10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necesite</a:t>
            </a:r>
            <a:endParaRPr lang="es-419" sz="3000" dirty="0">
              <a:solidFill>
                <a:schemeClr val="bg1"/>
              </a:solidFill>
              <a:latin typeface="Franklin Gothic Book"/>
              <a:cs typeface="Franklin Gothic Book"/>
            </a:endParaRPr>
          </a:p>
          <a:p>
            <a:pPr marL="584200" marR="10197465" indent="-5715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sz="3000" spc="-5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Considere</a:t>
            </a:r>
            <a:r>
              <a:rPr sz="3000" spc="-5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sz="3000" dirty="0">
                <a:solidFill>
                  <a:schemeClr val="bg1"/>
                </a:solidFill>
                <a:latin typeface="Franklin Gothic Book"/>
                <a:cs typeface="Franklin Gothic Book"/>
              </a:rPr>
              <a:t>el</a:t>
            </a:r>
            <a:r>
              <a:rPr sz="3000" spc="-10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sz="3000" spc="-5" dirty="0">
                <a:solidFill>
                  <a:schemeClr val="bg1"/>
                </a:solidFill>
                <a:latin typeface="Franklin Gothic Book"/>
                <a:cs typeface="Franklin Gothic Book"/>
              </a:rPr>
              <a:t>tiempo</a:t>
            </a:r>
            <a:r>
              <a:rPr sz="3000" spc="5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sz="3000" spc="-10" dirty="0">
                <a:solidFill>
                  <a:schemeClr val="bg1"/>
                </a:solidFill>
                <a:latin typeface="Franklin Gothic Book"/>
                <a:cs typeface="Franklin Gothic Book"/>
              </a:rPr>
              <a:t>que</a:t>
            </a:r>
            <a:r>
              <a:rPr sz="3000" spc="-5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sz="3000" dirty="0">
                <a:solidFill>
                  <a:schemeClr val="bg1"/>
                </a:solidFill>
                <a:latin typeface="Franklin Gothic Book"/>
                <a:cs typeface="Franklin Gothic Book"/>
              </a:rPr>
              <a:t>tiene para</a:t>
            </a:r>
            <a:r>
              <a:rPr sz="3000" spc="5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sz="3000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su</a:t>
            </a:r>
            <a:r>
              <a:rPr lang="es-MX" sz="3000" dirty="0">
                <a:solidFill>
                  <a:schemeClr val="bg1"/>
                </a:solidFill>
                <a:latin typeface="Franklin Gothic Book"/>
                <a:cs typeface="Franklin Gothic Book"/>
              </a:rPr>
              <a:t> p</a:t>
            </a:r>
            <a:r>
              <a:rPr sz="3000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resentación</a:t>
            </a:r>
            <a:r>
              <a:rPr sz="3000" dirty="0">
                <a:solidFill>
                  <a:schemeClr val="bg1"/>
                </a:solidFill>
                <a:latin typeface="Franklin Gothic Book"/>
                <a:cs typeface="Franklin Gothic Book"/>
              </a:rPr>
              <a:t>,</a:t>
            </a:r>
          </a:p>
          <a:p>
            <a:pPr marL="12700" marR="5080" indent="753745">
              <a:lnSpc>
                <a:spcPct val="105100"/>
              </a:lnSpc>
              <a:spcBef>
                <a:spcPts val="280"/>
              </a:spcBef>
              <a:buFont typeface="Arial"/>
              <a:buChar char="•"/>
              <a:tabLst>
                <a:tab pos="1331595" algn="l"/>
                <a:tab pos="1332230" algn="l"/>
              </a:tabLst>
            </a:pPr>
            <a:r>
              <a:rPr sz="3000" spc="-5" dirty="0">
                <a:solidFill>
                  <a:schemeClr val="bg1"/>
                </a:solidFill>
                <a:latin typeface="Franklin Gothic Book"/>
                <a:cs typeface="Franklin Gothic Book"/>
              </a:rPr>
              <a:t>Puede</a:t>
            </a:r>
            <a:r>
              <a:rPr sz="3000" dirty="0">
                <a:solidFill>
                  <a:schemeClr val="bg1"/>
                </a:solidFill>
                <a:latin typeface="Franklin Gothic Book"/>
                <a:cs typeface="Franklin Gothic Book"/>
              </a:rPr>
              <a:t> utilizar</a:t>
            </a:r>
            <a:r>
              <a:rPr sz="3000" spc="-10" dirty="0">
                <a:solidFill>
                  <a:schemeClr val="bg1"/>
                </a:solidFill>
                <a:latin typeface="Franklin Gothic Book"/>
                <a:cs typeface="Franklin Gothic Book"/>
              </a:rPr>
              <a:t> tantos</a:t>
            </a:r>
            <a:r>
              <a:rPr sz="3000" dirty="0">
                <a:solidFill>
                  <a:schemeClr val="bg1"/>
                </a:solidFill>
                <a:latin typeface="Franklin Gothic Book"/>
                <a:cs typeface="Franklin Gothic Book"/>
              </a:rPr>
              <a:t> recursos </a:t>
            </a:r>
            <a:r>
              <a:rPr sz="3000" spc="-5" dirty="0">
                <a:solidFill>
                  <a:schemeClr val="bg1"/>
                </a:solidFill>
                <a:latin typeface="Franklin Gothic Book"/>
                <a:cs typeface="Franklin Gothic Book"/>
              </a:rPr>
              <a:t>audiovisuales</a:t>
            </a:r>
            <a:r>
              <a:rPr sz="3000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sz="3000" spc="-5" dirty="0">
                <a:solidFill>
                  <a:schemeClr val="bg1"/>
                </a:solidFill>
                <a:latin typeface="Franklin Gothic Book"/>
                <a:cs typeface="Franklin Gothic Book"/>
              </a:rPr>
              <a:t>como</a:t>
            </a:r>
            <a:r>
              <a:rPr sz="3000" spc="5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sz="3000" spc="-5" dirty="0">
                <a:solidFill>
                  <a:schemeClr val="bg1"/>
                </a:solidFill>
                <a:latin typeface="Franklin Gothic Book"/>
                <a:cs typeface="Franklin Gothic Book"/>
              </a:rPr>
              <a:t>le</a:t>
            </a:r>
            <a:r>
              <a:rPr sz="3000" spc="5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sz="3000" dirty="0">
                <a:solidFill>
                  <a:schemeClr val="bg1"/>
                </a:solidFill>
                <a:latin typeface="Franklin Gothic Book"/>
                <a:cs typeface="Franklin Gothic Book"/>
              </a:rPr>
              <a:t>sea</a:t>
            </a:r>
            <a:r>
              <a:rPr sz="3000" spc="10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sz="3000" spc="-20" dirty="0">
                <a:solidFill>
                  <a:schemeClr val="bg1"/>
                </a:solidFill>
                <a:latin typeface="Franklin Gothic Book"/>
                <a:cs typeface="Franklin Gothic Book"/>
              </a:rPr>
              <a:t>conveniente. </a:t>
            </a:r>
            <a:r>
              <a:rPr sz="3000" spc="-15" dirty="0">
                <a:solidFill>
                  <a:schemeClr val="bg1"/>
                </a:solidFill>
                <a:latin typeface="Franklin Gothic Book"/>
                <a:cs typeface="Franklin Gothic Book"/>
              </a:rPr>
              <a:t> Antecedentes,</a:t>
            </a:r>
            <a:r>
              <a:rPr sz="3000" spc="229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sz="3000" spc="-10" dirty="0">
                <a:solidFill>
                  <a:schemeClr val="bg1"/>
                </a:solidFill>
                <a:latin typeface="Franklin Gothic Book"/>
                <a:cs typeface="Franklin Gothic Book"/>
              </a:rPr>
              <a:t>objetivos,</a:t>
            </a:r>
            <a:r>
              <a:rPr sz="3000" spc="240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sz="3000" spc="-10" dirty="0">
                <a:solidFill>
                  <a:schemeClr val="bg1"/>
                </a:solidFill>
                <a:latin typeface="Franklin Gothic Book"/>
                <a:cs typeface="Franklin Gothic Book"/>
              </a:rPr>
              <a:t>metodología,</a:t>
            </a:r>
            <a:r>
              <a:rPr sz="3000" spc="240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sz="3000" dirty="0">
                <a:solidFill>
                  <a:schemeClr val="bg1"/>
                </a:solidFill>
                <a:latin typeface="Franklin Gothic Book"/>
                <a:cs typeface="Franklin Gothic Book"/>
              </a:rPr>
              <a:t>resultados</a:t>
            </a:r>
            <a:r>
              <a:rPr sz="3000" spc="235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sz="3000" dirty="0">
                <a:solidFill>
                  <a:schemeClr val="bg1"/>
                </a:solidFill>
                <a:latin typeface="Franklin Gothic Book"/>
                <a:cs typeface="Franklin Gothic Book"/>
              </a:rPr>
              <a:t>y</a:t>
            </a:r>
            <a:r>
              <a:rPr sz="3000" spc="250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sz="3000" spc="-5" dirty="0">
                <a:solidFill>
                  <a:schemeClr val="bg1"/>
                </a:solidFill>
                <a:latin typeface="Franklin Gothic Book"/>
                <a:cs typeface="Franklin Gothic Book"/>
              </a:rPr>
              <a:t>discusión,</a:t>
            </a:r>
            <a:r>
              <a:rPr sz="3000" spc="235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sz="3000" dirty="0">
                <a:solidFill>
                  <a:schemeClr val="bg1"/>
                </a:solidFill>
                <a:latin typeface="Franklin Gothic Book"/>
                <a:cs typeface="Franklin Gothic Book"/>
              </a:rPr>
              <a:t>y</a:t>
            </a:r>
            <a:r>
              <a:rPr sz="3000" spc="245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sz="3000" spc="-5" dirty="0">
                <a:solidFill>
                  <a:schemeClr val="bg1"/>
                </a:solidFill>
                <a:latin typeface="Franklin Gothic Book"/>
                <a:cs typeface="Franklin Gothic Book"/>
              </a:rPr>
              <a:t>conclusiones</a:t>
            </a:r>
            <a:r>
              <a:rPr sz="3000" spc="235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sz="3000" dirty="0">
                <a:solidFill>
                  <a:schemeClr val="bg1"/>
                </a:solidFill>
                <a:latin typeface="Franklin Gothic Book"/>
                <a:cs typeface="Franklin Gothic Book"/>
              </a:rPr>
              <a:t>son </a:t>
            </a:r>
            <a:r>
              <a:rPr sz="3000" spc="-969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sz="3000" dirty="0">
                <a:solidFill>
                  <a:schemeClr val="bg1"/>
                </a:solidFill>
                <a:latin typeface="Franklin Gothic Book"/>
                <a:cs typeface="Franklin Gothic Book"/>
              </a:rPr>
              <a:t>las </a:t>
            </a:r>
            <a:r>
              <a:rPr sz="3000" spc="-5" dirty="0">
                <a:solidFill>
                  <a:schemeClr val="bg1"/>
                </a:solidFill>
                <a:latin typeface="Franklin Gothic Book"/>
                <a:cs typeface="Franklin Gothic Book"/>
              </a:rPr>
              <a:t>secciones </a:t>
            </a:r>
            <a:r>
              <a:rPr sz="3000" spc="-10" dirty="0">
                <a:solidFill>
                  <a:schemeClr val="bg1"/>
                </a:solidFill>
                <a:latin typeface="Franklin Gothic Book"/>
                <a:cs typeface="Franklin Gothic Book"/>
              </a:rPr>
              <a:t>que</a:t>
            </a:r>
            <a:r>
              <a:rPr sz="3000" dirty="0">
                <a:solidFill>
                  <a:schemeClr val="bg1"/>
                </a:solidFill>
                <a:latin typeface="Franklin Gothic Book"/>
                <a:cs typeface="Franklin Gothic Book"/>
              </a:rPr>
              <a:t> se </a:t>
            </a:r>
            <a:r>
              <a:rPr sz="3000" spc="-5" dirty="0">
                <a:solidFill>
                  <a:schemeClr val="bg1"/>
                </a:solidFill>
                <a:latin typeface="Franklin Gothic Book"/>
                <a:cs typeface="Franklin Gothic Book"/>
              </a:rPr>
              <a:t>recomienda</a:t>
            </a:r>
            <a:r>
              <a:rPr sz="3000" spc="5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sz="3000" spc="-35" dirty="0">
                <a:solidFill>
                  <a:schemeClr val="bg1"/>
                </a:solidFill>
                <a:latin typeface="Franklin Gothic Book"/>
                <a:cs typeface="Franklin Gothic Book"/>
              </a:rPr>
              <a:t>abordar.</a:t>
            </a:r>
            <a:endParaRPr sz="3000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154102" y="8402318"/>
            <a:ext cx="313690" cy="38461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35"/>
              </a:lnSpc>
            </a:pPr>
            <a:r>
              <a:rPr sz="2000" spc="-10" dirty="0">
                <a:latin typeface="Franklin Gothic Book"/>
                <a:cs typeface="Franklin Gothic Book"/>
              </a:rPr>
              <a:t>https://franciscojaviertostado.com/</a:t>
            </a:r>
            <a:endParaRPr sz="2000">
              <a:latin typeface="Franklin Gothic Book"/>
              <a:cs typeface="Franklin Gothic Book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3205392" y="8075149"/>
            <a:ext cx="3168015" cy="4365625"/>
            <a:chOff x="13205392" y="7324013"/>
            <a:chExt cx="3168015" cy="4365625"/>
          </a:xfrm>
        </p:grpSpPr>
        <p:pic>
          <p:nvPicPr>
            <p:cNvPr id="21" name="object 21"/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79481" y="7324013"/>
              <a:ext cx="1629679" cy="267152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5392" y="9784896"/>
              <a:ext cx="3167771" cy="19047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7481" y="11757487"/>
            <a:ext cx="17806035" cy="0"/>
          </a:xfrm>
          <a:custGeom>
            <a:avLst/>
            <a:gdLst/>
            <a:ahLst/>
            <a:cxnLst/>
            <a:rect l="l" t="t" r="r" b="b"/>
            <a:pathLst>
              <a:path w="17806035">
                <a:moveTo>
                  <a:pt x="0" y="0"/>
                </a:moveTo>
                <a:lnTo>
                  <a:pt x="17805739" y="1"/>
                </a:lnTo>
              </a:path>
            </a:pathLst>
          </a:custGeom>
          <a:ln w="52343">
            <a:solidFill>
              <a:srgbClr val="1F4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334530" y="10149526"/>
            <a:ext cx="15431769" cy="2621915"/>
            <a:chOff x="2334530" y="10149526"/>
            <a:chExt cx="15431769" cy="2621915"/>
          </a:xfrm>
        </p:grpSpPr>
        <p:sp>
          <p:nvSpPr>
            <p:cNvPr id="4" name="object 4"/>
            <p:cNvSpPr/>
            <p:nvPr/>
          </p:nvSpPr>
          <p:spPr>
            <a:xfrm>
              <a:off x="2334530" y="12087255"/>
              <a:ext cx="15431769" cy="0"/>
            </a:xfrm>
            <a:custGeom>
              <a:avLst/>
              <a:gdLst/>
              <a:ahLst/>
              <a:cxnLst/>
              <a:rect l="l" t="t" r="r" b="b"/>
              <a:pathLst>
                <a:path w="15431769">
                  <a:moveTo>
                    <a:pt x="0" y="0"/>
                  </a:moveTo>
                  <a:lnTo>
                    <a:pt x="15431640" y="1"/>
                  </a:lnTo>
                </a:path>
              </a:pathLst>
            </a:custGeom>
            <a:ln w="52343">
              <a:solidFill>
                <a:srgbClr val="D39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5344" y="10149526"/>
              <a:ext cx="3170248" cy="262130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2512" y="10253073"/>
              <a:ext cx="2375913" cy="2160308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677412" y="5640418"/>
            <a:ext cx="3562985" cy="616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45" dirty="0">
                <a:solidFill>
                  <a:schemeClr val="bg1"/>
                </a:solidFill>
              </a:rPr>
              <a:t>Agradecimientos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677412" y="6368234"/>
            <a:ext cx="10437495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300" spc="-5" dirty="0">
                <a:solidFill>
                  <a:schemeClr val="bg1"/>
                </a:solidFill>
                <a:latin typeface="Franklin Gothic Book"/>
                <a:cs typeface="Franklin Gothic Book"/>
              </a:rPr>
              <a:t>Nombre</a:t>
            </a:r>
            <a:r>
              <a:rPr sz="3300" spc="-10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sz="3300" spc="-5" dirty="0">
                <a:solidFill>
                  <a:schemeClr val="bg1"/>
                </a:solidFill>
                <a:latin typeface="Franklin Gothic Book"/>
                <a:cs typeface="Franklin Gothic Book"/>
              </a:rPr>
              <a:t>de</a:t>
            </a:r>
            <a:r>
              <a:rPr sz="3300" spc="-10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sz="3300" dirty="0">
                <a:solidFill>
                  <a:schemeClr val="bg1"/>
                </a:solidFill>
                <a:latin typeface="Franklin Gothic Book"/>
                <a:cs typeface="Franklin Gothic Book"/>
              </a:rPr>
              <a:t>la</a:t>
            </a:r>
            <a:r>
              <a:rPr sz="3300" spc="5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sz="3300" spc="-5" dirty="0">
                <a:solidFill>
                  <a:schemeClr val="bg1"/>
                </a:solidFill>
                <a:latin typeface="Franklin Gothic Book"/>
                <a:cs typeface="Franklin Gothic Book"/>
              </a:rPr>
              <a:t>persona</a:t>
            </a:r>
            <a:r>
              <a:rPr sz="3300" dirty="0">
                <a:solidFill>
                  <a:schemeClr val="bg1"/>
                </a:solidFill>
                <a:latin typeface="Franklin Gothic Book"/>
                <a:cs typeface="Franklin Gothic Book"/>
              </a:rPr>
              <a:t> o </a:t>
            </a:r>
            <a:r>
              <a:rPr sz="3300" spc="-5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entidad</a:t>
            </a:r>
            <a:r>
              <a:rPr sz="3300" spc="-20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lang="es-MX" sz="3600" spc="-5" dirty="0">
                <a:solidFill>
                  <a:schemeClr val="bg1"/>
                </a:solidFill>
              </a:rPr>
              <a:t>(</a:t>
            </a:r>
            <a:r>
              <a:rPr lang="es-MX" sz="3600" spc="5" dirty="0">
                <a:solidFill>
                  <a:schemeClr val="bg1"/>
                </a:solidFill>
                <a:latin typeface="Franklin Gothic Book" panose="020B0503020102020204" pitchFamily="34" charset="0"/>
              </a:rPr>
              <a:t>mismo tipo y tamaño de letra seleccionado para el título</a:t>
            </a:r>
            <a:r>
              <a:rPr lang="es-MX" sz="3600" spc="15" dirty="0">
                <a:solidFill>
                  <a:schemeClr val="bg1"/>
                </a:solidFill>
              </a:rPr>
              <a:t>)</a:t>
            </a:r>
            <a:endParaRPr sz="3300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170522" y="8255015"/>
            <a:ext cx="4253865" cy="1826141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2813050">
              <a:lnSpc>
                <a:spcPts val="3529"/>
              </a:lnSpc>
              <a:spcBef>
                <a:spcPts val="240"/>
              </a:spcBef>
              <a:tabLst>
                <a:tab pos="1580515" algn="l"/>
              </a:tabLst>
            </a:pPr>
            <a:r>
              <a:rPr sz="2950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C</a:t>
            </a:r>
            <a:r>
              <a:rPr sz="2950" spc="5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o</a:t>
            </a:r>
            <a:r>
              <a:rPr sz="2950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ntac</a:t>
            </a:r>
            <a:r>
              <a:rPr sz="2950" spc="-50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t</a:t>
            </a:r>
            <a:r>
              <a:rPr sz="2950" spc="5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o</a:t>
            </a:r>
            <a:r>
              <a:rPr sz="2950" spc="5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lang="es-MX" sz="3200" spc="-5" dirty="0">
                <a:solidFill>
                  <a:schemeClr val="bg1"/>
                </a:solidFill>
              </a:rPr>
              <a:t>(</a:t>
            </a:r>
            <a:r>
              <a:rPr lang="es-MX" sz="3200" spc="5" dirty="0">
                <a:solidFill>
                  <a:schemeClr val="bg1"/>
                </a:solidFill>
                <a:latin typeface="Franklin Gothic Book" panose="020B0503020102020204" pitchFamily="34" charset="0"/>
              </a:rPr>
              <a:t>mismo tipo y tamaño de letra seleccionado para el título</a:t>
            </a:r>
            <a:r>
              <a:rPr lang="es-MX" sz="3200" spc="15" dirty="0">
                <a:solidFill>
                  <a:schemeClr val="bg1"/>
                </a:solidFill>
              </a:rPr>
              <a:t>)</a:t>
            </a:r>
            <a:endParaRPr sz="2950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ado 4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FFFFFF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216</Words>
  <Application>Microsoft Office PowerPoint</Application>
  <PresentationFormat>Personalizado</PresentationFormat>
  <Paragraphs>13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Franklin Gothic Book</vt:lpstr>
      <vt:lpstr>Office Theme</vt:lpstr>
      <vt:lpstr>Título de la presentación No mayor a 12 palabras, escrito en mayusculas y minusculas; centrado entre los margenes y poscicionado en la mitad superior de la página). Tipo de letra y tamaño: Calibri (11); Arial (11); Lucida Sans Unicode (10); Times New Roman (12); Georgia (11) puntos; Computer Modern normal (10)</vt:lpstr>
      <vt:lpstr>Antecedentes (mismo tipo y tamaño de letra seleccionado para el título)</vt:lpstr>
      <vt:lpstr>Agradecimientos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 no mayor a 12 palabras, escrito en mayusculas y minusculas; centrado entre los margenes y poscicionado en la mitad superior de la página). Tipo de letra y tamaño: Calibri (11); Arial (11); Lucida Sans Unicode (10); Times New Roman (12); Georgia (11) puntos; Computer Modern normal (10)</dc:title>
  <dc:creator>Iliana Ruvalcaba</dc:creator>
  <cp:lastModifiedBy>Sorge Va</cp:lastModifiedBy>
  <cp:revision>5</cp:revision>
  <dcterms:created xsi:type="dcterms:W3CDTF">2023-03-02T14:57:28Z</dcterms:created>
  <dcterms:modified xsi:type="dcterms:W3CDTF">2024-10-15T03:33:04Z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2023-03-02T00:00:00Z</vt:filetime>
  </property>
</Properties>
</file>