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600650" cy="43200638"/>
  <p:notesSz cx="6858000" cy="9144000"/>
  <p:defaultTextStyle>
    <a:defPPr>
      <a:defRPr lang="en-US"/>
    </a:defPPr>
    <a:lvl1pPr marL="0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1pPr>
    <a:lvl2pPr marL="1771193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2pPr>
    <a:lvl3pPr marL="3542386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3pPr>
    <a:lvl4pPr marL="5313578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4pPr>
    <a:lvl5pPr marL="7084771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5pPr>
    <a:lvl6pPr marL="8855964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6pPr>
    <a:lvl7pPr marL="10627157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7pPr>
    <a:lvl8pPr marL="12398350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8pPr>
    <a:lvl9pPr marL="14169542" algn="l" defTabSz="3542386" rtl="0" eaLnBrk="1" latinLnBrk="0" hangingPunct="1">
      <a:defRPr sz="69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7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7070108"/>
            <a:ext cx="26010553" cy="15040222"/>
          </a:xfrm>
        </p:spPr>
        <p:txBody>
          <a:bodyPr anchor="b"/>
          <a:lstStyle>
            <a:lvl1pPr algn="ctr">
              <a:defRPr sz="2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081" y="22690338"/>
            <a:ext cx="22950488" cy="10430151"/>
          </a:xfrm>
        </p:spPr>
        <p:txBody>
          <a:bodyPr/>
          <a:lstStyle>
            <a:lvl1pPr marL="0" indent="0" algn="ctr">
              <a:buNone/>
              <a:defRPr sz="8032"/>
            </a:lvl1pPr>
            <a:lvl2pPr marL="1530020" indent="0" algn="ctr">
              <a:buNone/>
              <a:defRPr sz="6693"/>
            </a:lvl2pPr>
            <a:lvl3pPr marL="3060040" indent="0" algn="ctr">
              <a:buNone/>
              <a:defRPr sz="6024"/>
            </a:lvl3pPr>
            <a:lvl4pPr marL="4590059" indent="0" algn="ctr">
              <a:buNone/>
              <a:defRPr sz="5354"/>
            </a:lvl4pPr>
            <a:lvl5pPr marL="6120079" indent="0" algn="ctr">
              <a:buNone/>
              <a:defRPr sz="5354"/>
            </a:lvl5pPr>
            <a:lvl6pPr marL="7650099" indent="0" algn="ctr">
              <a:buNone/>
              <a:defRPr sz="5354"/>
            </a:lvl6pPr>
            <a:lvl7pPr marL="9180119" indent="0" algn="ctr">
              <a:buNone/>
              <a:defRPr sz="5354"/>
            </a:lvl7pPr>
            <a:lvl8pPr marL="10710139" indent="0" algn="ctr">
              <a:buNone/>
              <a:defRPr sz="5354"/>
            </a:lvl8pPr>
            <a:lvl9pPr marL="12240158" indent="0" algn="ctr">
              <a:buNone/>
              <a:defRPr sz="535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42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20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98592" y="2300034"/>
            <a:ext cx="6598265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97" y="2300034"/>
            <a:ext cx="19412287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2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79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58" y="10770172"/>
            <a:ext cx="26393061" cy="17970262"/>
          </a:xfrm>
        </p:spPr>
        <p:txBody>
          <a:bodyPr anchor="b"/>
          <a:lstStyle>
            <a:lvl1pPr>
              <a:defRPr sz="2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7858" y="28910440"/>
            <a:ext cx="26393061" cy="9450136"/>
          </a:xfrm>
        </p:spPr>
        <p:txBody>
          <a:bodyPr/>
          <a:lstStyle>
            <a:lvl1pPr marL="0" indent="0">
              <a:buNone/>
              <a:defRPr sz="8032">
                <a:solidFill>
                  <a:schemeClr val="tx1"/>
                </a:solidFill>
              </a:defRPr>
            </a:lvl1pPr>
            <a:lvl2pPr marL="1530020" indent="0">
              <a:buNone/>
              <a:defRPr sz="6693">
                <a:solidFill>
                  <a:schemeClr val="tx1">
                    <a:tint val="75000"/>
                  </a:schemeClr>
                </a:solidFill>
              </a:defRPr>
            </a:lvl2pPr>
            <a:lvl3pPr marL="306004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3pPr>
            <a:lvl4pPr marL="459005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4pPr>
            <a:lvl5pPr marL="612007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5pPr>
            <a:lvl6pPr marL="765009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6pPr>
            <a:lvl7pPr marL="918011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7pPr>
            <a:lvl8pPr marL="10710139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8pPr>
            <a:lvl9pPr marL="12240158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2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95" y="11500170"/>
            <a:ext cx="13005276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1579" y="11500170"/>
            <a:ext cx="13005276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82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300044"/>
            <a:ext cx="26393061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7784" y="10590160"/>
            <a:ext cx="12945507" cy="5190073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7784" y="15780233"/>
            <a:ext cx="12945507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1581" y="10590160"/>
            <a:ext cx="13009262" cy="5190073"/>
          </a:xfrm>
        </p:spPr>
        <p:txBody>
          <a:bodyPr anchor="b"/>
          <a:lstStyle>
            <a:lvl1pPr marL="0" indent="0">
              <a:buNone/>
              <a:defRPr sz="8032" b="1"/>
            </a:lvl1pPr>
            <a:lvl2pPr marL="1530020" indent="0">
              <a:buNone/>
              <a:defRPr sz="6693" b="1"/>
            </a:lvl2pPr>
            <a:lvl3pPr marL="3060040" indent="0">
              <a:buNone/>
              <a:defRPr sz="6024" b="1"/>
            </a:lvl3pPr>
            <a:lvl4pPr marL="4590059" indent="0">
              <a:buNone/>
              <a:defRPr sz="5354" b="1"/>
            </a:lvl4pPr>
            <a:lvl5pPr marL="6120079" indent="0">
              <a:buNone/>
              <a:defRPr sz="5354" b="1"/>
            </a:lvl5pPr>
            <a:lvl6pPr marL="7650099" indent="0">
              <a:buNone/>
              <a:defRPr sz="5354" b="1"/>
            </a:lvl6pPr>
            <a:lvl7pPr marL="9180119" indent="0">
              <a:buNone/>
              <a:defRPr sz="5354" b="1"/>
            </a:lvl7pPr>
            <a:lvl8pPr marL="10710139" indent="0">
              <a:buNone/>
              <a:defRPr sz="5354" b="1"/>
            </a:lvl8pPr>
            <a:lvl9pPr marL="12240158" indent="0">
              <a:buNone/>
              <a:defRPr sz="53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1581" y="15780233"/>
            <a:ext cx="13009262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8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9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82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880042"/>
            <a:ext cx="9869506" cy="10080149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9262" y="6220102"/>
            <a:ext cx="15491579" cy="30700453"/>
          </a:xfrm>
        </p:spPr>
        <p:txBody>
          <a:bodyPr/>
          <a:lstStyle>
            <a:lvl1pPr>
              <a:defRPr sz="10709"/>
            </a:lvl1pPr>
            <a:lvl2pPr>
              <a:defRPr sz="9370"/>
            </a:lvl2pPr>
            <a:lvl3pPr>
              <a:defRPr sz="8032"/>
            </a:lvl3pPr>
            <a:lvl4pPr>
              <a:defRPr sz="6693"/>
            </a:lvl4pPr>
            <a:lvl5pPr>
              <a:defRPr sz="6693"/>
            </a:lvl5pPr>
            <a:lvl6pPr>
              <a:defRPr sz="6693"/>
            </a:lvl6pPr>
            <a:lvl7pPr>
              <a:defRPr sz="6693"/>
            </a:lvl7pPr>
            <a:lvl8pPr>
              <a:defRPr sz="6693"/>
            </a:lvl8pPr>
            <a:lvl9pPr>
              <a:defRPr sz="669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2960191"/>
            <a:ext cx="9869506" cy="24010358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00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2880042"/>
            <a:ext cx="9869506" cy="10080149"/>
          </a:xfrm>
        </p:spPr>
        <p:txBody>
          <a:bodyPr anchor="b"/>
          <a:lstStyle>
            <a:lvl1pPr>
              <a:defRPr sz="107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09262" y="6220102"/>
            <a:ext cx="15491579" cy="30700453"/>
          </a:xfrm>
        </p:spPr>
        <p:txBody>
          <a:bodyPr anchor="t"/>
          <a:lstStyle>
            <a:lvl1pPr marL="0" indent="0">
              <a:buNone/>
              <a:defRPr sz="10709"/>
            </a:lvl1pPr>
            <a:lvl2pPr marL="1530020" indent="0">
              <a:buNone/>
              <a:defRPr sz="9370"/>
            </a:lvl2pPr>
            <a:lvl3pPr marL="3060040" indent="0">
              <a:buNone/>
              <a:defRPr sz="8032"/>
            </a:lvl3pPr>
            <a:lvl4pPr marL="4590059" indent="0">
              <a:buNone/>
              <a:defRPr sz="6693"/>
            </a:lvl4pPr>
            <a:lvl5pPr marL="6120079" indent="0">
              <a:buNone/>
              <a:defRPr sz="6693"/>
            </a:lvl5pPr>
            <a:lvl6pPr marL="7650099" indent="0">
              <a:buNone/>
              <a:defRPr sz="6693"/>
            </a:lvl6pPr>
            <a:lvl7pPr marL="9180119" indent="0">
              <a:buNone/>
              <a:defRPr sz="6693"/>
            </a:lvl7pPr>
            <a:lvl8pPr marL="10710139" indent="0">
              <a:buNone/>
              <a:defRPr sz="6693"/>
            </a:lvl8pPr>
            <a:lvl9pPr marL="12240158" indent="0">
              <a:buNone/>
              <a:defRPr sz="66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12960191"/>
            <a:ext cx="9869506" cy="24010358"/>
          </a:xfrm>
        </p:spPr>
        <p:txBody>
          <a:bodyPr/>
          <a:lstStyle>
            <a:lvl1pPr marL="0" indent="0">
              <a:buNone/>
              <a:defRPr sz="5354"/>
            </a:lvl1pPr>
            <a:lvl2pPr marL="1530020" indent="0">
              <a:buNone/>
              <a:defRPr sz="4685"/>
            </a:lvl2pPr>
            <a:lvl3pPr marL="3060040" indent="0">
              <a:buNone/>
              <a:defRPr sz="4016"/>
            </a:lvl3pPr>
            <a:lvl4pPr marL="4590059" indent="0">
              <a:buNone/>
              <a:defRPr sz="3347"/>
            </a:lvl4pPr>
            <a:lvl5pPr marL="6120079" indent="0">
              <a:buNone/>
              <a:defRPr sz="3347"/>
            </a:lvl5pPr>
            <a:lvl6pPr marL="7650099" indent="0">
              <a:buNone/>
              <a:defRPr sz="3347"/>
            </a:lvl6pPr>
            <a:lvl7pPr marL="9180119" indent="0">
              <a:buNone/>
              <a:defRPr sz="3347"/>
            </a:lvl7pPr>
            <a:lvl8pPr marL="10710139" indent="0">
              <a:buNone/>
              <a:defRPr sz="3347"/>
            </a:lvl8pPr>
            <a:lvl9pPr marL="12240158" indent="0">
              <a:buNone/>
              <a:defRPr sz="334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94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795" y="2300044"/>
            <a:ext cx="26393061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95" y="11500170"/>
            <a:ext cx="26393061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795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9B91-7A44-4D3C-8E37-2AE5FF3E2B8B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6466" y="40040601"/>
            <a:ext cx="1032771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1709" y="40040601"/>
            <a:ext cx="688514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FBA9-E4B3-411A-B9DC-C6D33D0C7F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42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60040" rtl="0" eaLnBrk="1" latinLnBrk="0" hangingPunct="1">
        <a:lnSpc>
          <a:spcPct val="90000"/>
        </a:lnSpc>
        <a:spcBef>
          <a:spcPct val="0"/>
        </a:spcBef>
        <a:buNone/>
        <a:defRPr sz="14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5010" indent="-765010" algn="l" defTabSz="3060040" rtl="0" eaLnBrk="1" latinLnBrk="0" hangingPunct="1">
        <a:lnSpc>
          <a:spcPct val="90000"/>
        </a:lnSpc>
        <a:spcBef>
          <a:spcPts val="3347"/>
        </a:spcBef>
        <a:buFont typeface="Arial" panose="020B0604020202020204" pitchFamily="34" charset="0"/>
        <a:buChar char="•"/>
        <a:defRPr sz="9370" kern="1200">
          <a:solidFill>
            <a:schemeClr val="tx1"/>
          </a:solidFill>
          <a:latin typeface="+mn-lt"/>
          <a:ea typeface="+mn-ea"/>
          <a:cs typeface="+mn-cs"/>
        </a:defRPr>
      </a:lvl1pPr>
      <a:lvl2pPr marL="229503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2pPr>
      <a:lvl3pPr marL="3825050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693" kern="1200">
          <a:solidFill>
            <a:schemeClr val="tx1"/>
          </a:solidFill>
          <a:latin typeface="+mn-lt"/>
          <a:ea typeface="+mn-ea"/>
          <a:cs typeface="+mn-cs"/>
        </a:defRPr>
      </a:lvl3pPr>
      <a:lvl4pPr marL="535506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88508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841510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94512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1475149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3005168" indent="-765010" algn="l" defTabSz="3060040" rtl="0" eaLnBrk="1" latinLnBrk="0" hangingPunct="1">
        <a:lnSpc>
          <a:spcPct val="90000"/>
        </a:lnSpc>
        <a:spcBef>
          <a:spcPts val="1673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1pPr>
      <a:lvl2pPr marL="153002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3060040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3pPr>
      <a:lvl4pPr marL="459005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4pPr>
      <a:lvl5pPr marL="612007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5pPr>
      <a:lvl6pPr marL="765009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6pPr>
      <a:lvl7pPr marL="918011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7pPr>
      <a:lvl8pPr marL="10710139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8pPr>
      <a:lvl9pPr marL="12240158" algn="l" defTabSz="3060040" rtl="0" eaLnBrk="1" latinLnBrk="0" hangingPunct="1">
        <a:defRPr sz="6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B62213E-AC75-3195-5714-9D53EE274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2"/>
            <a:ext cx="30600649" cy="432092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59180" y="4279840"/>
            <a:ext cx="25104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>
                <a:solidFill>
                  <a:schemeClr val="bg1"/>
                </a:solidFill>
                <a:latin typeface="Arial Black" panose="020B0A04020102020204" pitchFamily="34" charset="0"/>
              </a:rPr>
              <a:t>Título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76944" y="5652687"/>
            <a:ext cx="2510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Arial Narrow" panose="020B0606020202030204" pitchFamily="34" charset="0"/>
              </a:rPr>
              <a:t>Autor. Nombre Apellidos (Franklin Gothic Medium, 54 Negrita)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76944" y="6631530"/>
            <a:ext cx="25104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Filiación y correo electrónico (Franklin Gothic Medium, 40 Normal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76945" y="10058400"/>
            <a:ext cx="11970328" cy="223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2576944" y="7827032"/>
            <a:ext cx="12382558" cy="329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n-US" sz="35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 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</a:t>
            </a:r>
          </a:p>
          <a:p>
            <a:pPr algn="just"/>
            <a:endParaRPr lang="en-US" sz="3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 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</a:t>
            </a:r>
          </a:p>
          <a:p>
            <a:pPr algn="just"/>
            <a:endParaRPr lang="en-US" sz="3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35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 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</a:t>
            </a:r>
          </a:p>
          <a:p>
            <a:pPr algn="just"/>
            <a:endParaRPr lang="en-US" sz="3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 </a:t>
            </a:r>
          </a:p>
          <a:p>
            <a:pPr algn="just"/>
            <a:endParaRPr lang="en-US" sz="3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35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enatibus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m.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el,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dapibuslor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Cum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enatibus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m.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el,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erdiet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endParaRPr lang="en-US" sz="3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5641149" y="22769511"/>
            <a:ext cx="130942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Lorem ipsum dolor sit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amet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consectetur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adipiscing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elit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Sed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non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risus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Suspendisse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lectus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tortor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dignissim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sit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amet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adipiscing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nec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ultricies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sed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, dolor.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Cras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elementum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-apple-system"/>
              </a:rPr>
              <a:t>ultrices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-apple-system"/>
              </a:rPr>
              <a:t> diam.</a:t>
            </a:r>
          </a:p>
        </p:txBody>
      </p:sp>
      <p:pic>
        <p:nvPicPr>
          <p:cNvPr id="1038" name="Picture 14" descr="Gráfica de pu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257" y="8927021"/>
            <a:ext cx="13094224" cy="116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.discordapp.com/attachments/1046947528437940244/1089925009130127482/sorge_animal_production_green_yard_farm_photorealistic_e04653f0-c79d-4473-9fb7-0db991b938a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b="22420"/>
          <a:stretch/>
        </p:blipFill>
        <p:spPr bwMode="auto">
          <a:xfrm>
            <a:off x="15768257" y="27304551"/>
            <a:ext cx="13094224" cy="78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15641149" y="36415609"/>
            <a:ext cx="13229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dolor.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diam. Maecenas ligula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semper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non, mi.</a:t>
            </a:r>
          </a:p>
        </p:txBody>
      </p:sp>
    </p:spTree>
    <p:extLst>
      <p:ext uri="{BB962C8B-B14F-4D97-AF65-F5344CB8AC3E}">
        <p14:creationId xmlns:p14="http://schemas.microsoft.com/office/powerpoint/2010/main" val="1526894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692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-apple-system</vt:lpstr>
      <vt:lpstr>Arial</vt:lpstr>
      <vt:lpstr>Arial Black</vt:lpstr>
      <vt:lpstr>Arial Narrow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Sorge Va</cp:lastModifiedBy>
  <cp:revision>10</cp:revision>
  <dcterms:created xsi:type="dcterms:W3CDTF">2023-03-27T14:28:28Z</dcterms:created>
  <dcterms:modified xsi:type="dcterms:W3CDTF">2024-10-15T03:27:43Z</dcterms:modified>
</cp:coreProperties>
</file>